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4630400" cy="8229600"/>
  <p:notesSz cx="8229600" cy="14630400"/>
  <p:embeddedFontLst>
    <p:embeddedFont>
      <p:font typeface="Tomorrow Semi Bold"/>
      <p:regular r:id="rId19"/>
    </p:embeddedFont>
    <p:embeddedFont>
      <p:font typeface="Tomorrow Semi Bold"/>
      <p:regular r:id="rId20"/>
    </p:embeddedFont>
    <p:embeddedFont>
      <p:font typeface="Tomorrow Semi Bold"/>
      <p:regular r:id="rId21"/>
    </p:embeddedFont>
    <p:embeddedFont>
      <p:font typeface="Tomorrow Semi Bold"/>
      <p:regular r:id="rId22"/>
    </p:embeddedFont>
    <p:embeddedFont>
      <p:font typeface="Tomorrow"/>
      <p:regular r:id="rId23"/>
    </p:embeddedFont>
    <p:embeddedFont>
      <p:font typeface="Tomorrow"/>
      <p:regular r:id="rId24"/>
    </p:embeddedFont>
    <p:embeddedFont>
      <p:font typeface="Tomorrow"/>
      <p:regular r:id="rId25"/>
    </p:embeddedFont>
    <p:embeddedFont>
      <p:font typeface="Tomorrow"/>
      <p:regular r:id="rId26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openxmlformats.org/officeDocument/2006/relationships/font" Target="fonts/font1.fntdata"/><Relationship Id="rId20" Type="http://schemas.openxmlformats.org/officeDocument/2006/relationships/font" Target="fonts/font2.fntdata"/><Relationship Id="rId21" Type="http://schemas.openxmlformats.org/officeDocument/2006/relationships/font" Target="fonts/font3.fntdata"/><Relationship Id="rId22" Type="http://schemas.openxmlformats.org/officeDocument/2006/relationships/font" Target="fonts/font4.fntdata"/><Relationship Id="rId23" Type="http://schemas.openxmlformats.org/officeDocument/2006/relationships/font" Target="fonts/font5.fntdata"/><Relationship Id="rId24" Type="http://schemas.openxmlformats.org/officeDocument/2006/relationships/font" Target="fonts/font6.fntdata"/><Relationship Id="rId25" Type="http://schemas.openxmlformats.org/officeDocument/2006/relationships/font" Target="fonts/font7.fntdata"/><Relationship Id="rId26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2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0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87297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Mobile Enheder - En Introduktion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63069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Velkommen til denne introduktion om mobile enheder. Vi skal udforske deres funktioner, anvendelse og betydning i vores dagligdag.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8166"/>
            <a:ext cx="958536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Sociale medier og underholdning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1410" y="2826544"/>
            <a:ext cx="3120747" cy="3120747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608" y="2826544"/>
            <a:ext cx="3120866" cy="3120866"/>
          </a:xfrm>
          <a:prstGeom prst="rect">
            <a:avLst/>
          </a:prstGeom>
        </p:spPr>
      </p:pic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926" y="2826544"/>
            <a:ext cx="3120747" cy="3120747"/>
          </a:xfrm>
          <a:prstGeom prst="rect">
            <a:avLst/>
          </a:prstGeom>
        </p:spPr>
      </p:pic>
      <p:pic>
        <p:nvPicPr>
          <p:cNvPr id="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8124" y="2826544"/>
            <a:ext cx="3120866" cy="3120866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93790" y="634853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Mobile enheder giver adgang til et væld af underholdning og sociale platforme.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28530"/>
            <a:ext cx="798528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Fremtidens mobile enheder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3690938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4847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Kunstig intelligens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4975146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AI vil gøre enheder smartere og mere personlige.</a:t>
            </a:r>
            <a:endParaRPr lang="en-US" sz="17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704" y="3690938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44847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Bedre kameraer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4704" y="4975146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Fremtidige enheder vil have endnu bedre kameraer.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738" y="3690938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4484727"/>
            <a:ext cx="325933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Længere batterilevetid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4975146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Teknologiske fremskridt vil forlænge batterilevetiden markant.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379833" y="733544"/>
            <a:ext cx="5159454" cy="6448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050"/>
              </a:lnSpc>
              <a:buNone/>
            </a:pPr>
            <a:r>
              <a:rPr lang="en-US" sz="405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Opsummering</a:t>
            </a:r>
            <a:endParaRPr lang="en-US" sz="4050" dirty="0"/>
          </a:p>
        </p:txBody>
      </p:sp>
      <p:sp>
        <p:nvSpPr>
          <p:cNvPr id="4" name="Text 1"/>
          <p:cNvSpPr/>
          <p:nvPr/>
        </p:nvSpPr>
        <p:spPr>
          <a:xfrm>
            <a:off x="4379833" y="1791057"/>
            <a:ext cx="4609386" cy="681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350"/>
              </a:lnSpc>
              <a:buNone/>
            </a:pPr>
            <a:r>
              <a:rPr lang="en-US" sz="535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24/7</a:t>
            </a:r>
            <a:endParaRPr lang="en-US" sz="5350" dirty="0"/>
          </a:p>
        </p:txBody>
      </p:sp>
      <p:sp>
        <p:nvSpPr>
          <p:cNvPr id="5" name="Text 2"/>
          <p:cNvSpPr/>
          <p:nvPr/>
        </p:nvSpPr>
        <p:spPr>
          <a:xfrm>
            <a:off x="5394603" y="2729984"/>
            <a:ext cx="2579727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Tilgængelighed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4379833" y="3176230"/>
            <a:ext cx="4609386" cy="660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Mobile enheder giver adgang til information og underholdning døgnet rundt.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9298781" y="1791057"/>
            <a:ext cx="4609386" cy="681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350"/>
              </a:lnSpc>
              <a:buNone/>
            </a:pPr>
            <a:r>
              <a:rPr lang="en-US" sz="535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100+</a:t>
            </a:r>
            <a:endParaRPr lang="en-US" sz="5350" dirty="0"/>
          </a:p>
        </p:txBody>
      </p:sp>
      <p:sp>
        <p:nvSpPr>
          <p:cNvPr id="8" name="Text 5"/>
          <p:cNvSpPr/>
          <p:nvPr/>
        </p:nvSpPr>
        <p:spPr>
          <a:xfrm>
            <a:off x="10313551" y="2729984"/>
            <a:ext cx="2579727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Funktioner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9298781" y="3176230"/>
            <a:ext cx="4609386" cy="660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Moderne smartphones har over hundrede forskellige funktioner.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4379833" y="4558546"/>
            <a:ext cx="4609386" cy="681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350"/>
              </a:lnSpc>
              <a:buNone/>
            </a:pPr>
            <a:r>
              <a:rPr lang="en-US" sz="535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5G</a:t>
            </a:r>
            <a:endParaRPr lang="en-US" sz="5350" dirty="0"/>
          </a:p>
        </p:txBody>
      </p:sp>
      <p:sp>
        <p:nvSpPr>
          <p:cNvPr id="11" name="Text 8"/>
          <p:cNvSpPr/>
          <p:nvPr/>
        </p:nvSpPr>
        <p:spPr>
          <a:xfrm>
            <a:off x="5394603" y="5497473"/>
            <a:ext cx="2579727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Hastighed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4379833" y="5943719"/>
            <a:ext cx="4609386" cy="660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Næste generation af mobilt netværk giver lynhurtig internetforbindelse.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4379833" y="6835973"/>
            <a:ext cx="9528334" cy="660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Mobile enheder er uundværlige i vores hverdag. Med den rette viden kan du udnytte deres fulde potentiale.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13584"/>
            <a:ext cx="714398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Hvad er en mobil enhed?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217676"/>
            <a:ext cx="396835" cy="396835"/>
          </a:xfrm>
          <a:prstGeom prst="roundRect">
            <a:avLst>
              <a:gd name="adj" fmla="val 8574"/>
            </a:avLst>
          </a:prstGeom>
          <a:solidFill>
            <a:srgbClr val="F0EAEA"/>
          </a:solidFill>
          <a:ln/>
        </p:spPr>
      </p:sp>
      <p:sp>
        <p:nvSpPr>
          <p:cNvPr id="5" name="Text 2"/>
          <p:cNvSpPr/>
          <p:nvPr/>
        </p:nvSpPr>
        <p:spPr>
          <a:xfrm>
            <a:off x="1417439" y="5217676"/>
            <a:ext cx="3572708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Bærbar elektronisk enhed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417439" y="6062424"/>
            <a:ext cx="357270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Kan bruges til kommunikation, internetsurfing, fotografering og meget mere.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5217676"/>
            <a:ext cx="396835" cy="396835"/>
          </a:xfrm>
          <a:prstGeom prst="roundRect">
            <a:avLst>
              <a:gd name="adj" fmla="val 8574"/>
            </a:avLst>
          </a:prstGeom>
          <a:solidFill>
            <a:srgbClr val="F0EAEA"/>
          </a:solidFill>
          <a:ln/>
        </p:spPr>
      </p:sp>
      <p:sp>
        <p:nvSpPr>
          <p:cNvPr id="8" name="Text 5"/>
          <p:cNvSpPr/>
          <p:nvPr/>
        </p:nvSpPr>
        <p:spPr>
          <a:xfrm>
            <a:off x="5840611" y="52176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Almindelige typer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840611" y="5708094"/>
            <a:ext cx="357270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Smartphones og tablets er de mest udbredte mobile enheder.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133" y="5217676"/>
            <a:ext cx="396835" cy="396835"/>
          </a:xfrm>
          <a:prstGeom prst="roundRect">
            <a:avLst>
              <a:gd name="adj" fmla="val 8574"/>
            </a:avLst>
          </a:prstGeom>
          <a:solidFill>
            <a:srgbClr val="F0EAEA"/>
          </a:solidFill>
          <a:ln/>
        </p:spPr>
      </p:sp>
      <p:sp>
        <p:nvSpPr>
          <p:cNvPr id="11" name="Text 8"/>
          <p:cNvSpPr/>
          <p:nvPr/>
        </p:nvSpPr>
        <p:spPr>
          <a:xfrm>
            <a:off x="10263783" y="52176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Alsidighed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63783" y="5708094"/>
            <a:ext cx="357270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Kombinerer funktioner fra flere enheder i én kompakt form.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42938"/>
            <a:ext cx="652200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Daglig brug af mobilen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1947029"/>
            <a:ext cx="3978116" cy="278463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9868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Kommunikation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567958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Ring, send beskeder, og hold kontakt med venner og familie. Mobile enheder gør det nemt at være i konstant forbindelse med dine nærmeste.</a:t>
            </a:r>
            <a:endParaRPr lang="en-US" sz="17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928" y="1947029"/>
            <a:ext cx="3978116" cy="278463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332928" y="49868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Information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332928" y="556795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Læs nyheder, se videoer, og hold dig opdateret om verden omkring dig. Din mobil er din personlige informationskilde døgnet rundt.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2067" y="1947029"/>
            <a:ext cx="3978116" cy="278463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872067" y="49868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Praktiske opgaver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872067" y="556795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Betal regninger, tjek bankkonto, og book aftaler. Din smartphone forenkler daglige praktiske gøremål og sparer dig for værdifuld tid.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21412"/>
            <a:ext cx="695848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Funktioner og sikkerhed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97166"/>
            <a:ext cx="327350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Avancerede funktioner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Mobile enheder har kamera, GPS og fingeraftrykslæser. Disse gør dem alsidige og praktiske.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997166"/>
            <a:ext cx="394823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Sikkerhedsforanstaltninger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Beskyt din enhed med koder, ansigtsgenkendelse eller fingeraftryk. Dette forhindrer uautoriseret adgang.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2853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Apps og tilladelser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3690938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4847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Apps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4975146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Små programmer der udvider enhedens funktionalitet.</a:t>
            </a:r>
            <a:endParaRPr lang="en-US" sz="17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704" y="3690938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44847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Tilladelser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4704" y="4975146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Apps anmoder om adgang til forskellige dele af din enhed.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738" y="3690938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44847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Opmærksomhed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4975146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Vær kritisk over for de tilladelser, apps beder om.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662720"/>
            <a:ext cx="580298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Netværk på mobilen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4711660"/>
            <a:ext cx="4347567" cy="90725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20604" y="59590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Wi-Fi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020604" y="6449497"/>
            <a:ext cx="389393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Gratis internet på mange steder. Vær forsigtig på åbne netværk.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357" y="4711660"/>
            <a:ext cx="4347567" cy="90725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368171" y="59590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Mobilnetværk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368171" y="6449497"/>
            <a:ext cx="389393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4G og 5G giver internet overalt. Kan være dyrere end Wi-Fi.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8924" y="4711660"/>
            <a:ext cx="4347567" cy="90725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5738" y="59590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NFC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715738" y="6449497"/>
            <a:ext cx="389393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Benyttes til betalinger med mobilen gennem apps (MobilePay/Wallet)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9406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Opdateringer og vedligeholdelse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851785"/>
            <a:ext cx="3664863" cy="2387084"/>
          </a:xfrm>
          <a:prstGeom prst="roundRect">
            <a:avLst>
              <a:gd name="adj" fmla="val 1425"/>
            </a:avLst>
          </a:prstGeom>
          <a:solidFill>
            <a:srgbClr val="F0EAEA"/>
          </a:solidFill>
          <a:ln/>
        </p:spPr>
      </p:sp>
      <p:sp>
        <p:nvSpPr>
          <p:cNvPr id="5" name="Text 2"/>
          <p:cNvSpPr/>
          <p:nvPr/>
        </p:nvSpPr>
        <p:spPr>
          <a:xfrm>
            <a:off x="1020604" y="3078599"/>
            <a:ext cx="321123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Regelmæssige opdateringer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3923348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Hold din enhed opdateret for bedre sikkerhed og nye funktioner.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851785"/>
            <a:ext cx="3664863" cy="2387084"/>
          </a:xfrm>
          <a:prstGeom prst="roundRect">
            <a:avLst>
              <a:gd name="adj" fmla="val 1425"/>
            </a:avLst>
          </a:prstGeom>
          <a:solidFill>
            <a:srgbClr val="F0EAEA"/>
          </a:solidFill>
          <a:ln/>
        </p:spPr>
      </p:sp>
      <p:sp>
        <p:nvSpPr>
          <p:cNvPr id="8" name="Text 5"/>
          <p:cNvSpPr/>
          <p:nvPr/>
        </p:nvSpPr>
        <p:spPr>
          <a:xfrm>
            <a:off x="4912281" y="3078599"/>
            <a:ext cx="321123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Automatiske opdateringer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2281" y="3923348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Indstil din enhed til at hente opdateringer automatisk om natten.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465683"/>
            <a:ext cx="7556421" cy="1669852"/>
          </a:xfrm>
          <a:prstGeom prst="roundRect">
            <a:avLst>
              <a:gd name="adj" fmla="val 2038"/>
            </a:avLst>
          </a:prstGeom>
          <a:solidFill>
            <a:srgbClr val="F0EAEA"/>
          </a:solidFill>
          <a:ln/>
        </p:spPr>
      </p:sp>
      <p:sp>
        <p:nvSpPr>
          <p:cNvPr id="11" name="Text 8"/>
          <p:cNvSpPr/>
          <p:nvPr/>
        </p:nvSpPr>
        <p:spPr>
          <a:xfrm>
            <a:off x="3154323" y="56924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Backup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0604" y="6182916"/>
            <a:ext cx="710279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Lav jævnligt backup af dine data for at undgå tab af vigtige informationer.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6725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Batterilevetid og opladning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118711" y="2624971"/>
            <a:ext cx="30480" cy="4737378"/>
          </a:xfrm>
          <a:prstGeom prst="roundRect">
            <a:avLst>
              <a:gd name="adj" fmla="val 111628"/>
            </a:avLst>
          </a:prstGeom>
          <a:solidFill>
            <a:srgbClr val="D6D0D0"/>
          </a:solidFill>
          <a:ln/>
        </p:spPr>
      </p:sp>
      <p:sp>
        <p:nvSpPr>
          <p:cNvPr id="5" name="Shape 2"/>
          <p:cNvSpPr/>
          <p:nvPr/>
        </p:nvSpPr>
        <p:spPr>
          <a:xfrm>
            <a:off x="1358622" y="3120033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D6D0D0"/>
          </a:solidFill>
          <a:ln/>
        </p:spPr>
      </p:sp>
      <p:sp>
        <p:nvSpPr>
          <p:cNvPr id="6" name="Shape 3"/>
          <p:cNvSpPr/>
          <p:nvPr/>
        </p:nvSpPr>
        <p:spPr>
          <a:xfrm>
            <a:off x="878800" y="288012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AEA"/>
          </a:solidFill>
          <a:ln/>
        </p:spPr>
      </p:sp>
      <p:sp>
        <p:nvSpPr>
          <p:cNvPr id="7" name="Text 4"/>
          <p:cNvSpPr/>
          <p:nvPr/>
        </p:nvSpPr>
        <p:spPr>
          <a:xfrm>
            <a:off x="1056561" y="2965133"/>
            <a:ext cx="15478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2381488" y="2851785"/>
            <a:ext cx="295894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Skærmens lysstyrke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2381488" y="3342203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Reducer skærmens lysstyrke for at spare på batteriet.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358622" y="4653796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D6D0D0"/>
          </a:solidFill>
          <a:ln/>
        </p:spPr>
      </p:sp>
      <p:sp>
        <p:nvSpPr>
          <p:cNvPr id="11" name="Shape 8"/>
          <p:cNvSpPr/>
          <p:nvPr/>
        </p:nvSpPr>
        <p:spPr>
          <a:xfrm>
            <a:off x="878800" y="4413885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AEA"/>
          </a:solidFill>
          <a:ln/>
        </p:spPr>
      </p:sp>
      <p:sp>
        <p:nvSpPr>
          <p:cNvPr id="12" name="Text 9"/>
          <p:cNvSpPr/>
          <p:nvPr/>
        </p:nvSpPr>
        <p:spPr>
          <a:xfrm>
            <a:off x="1019651" y="4498896"/>
            <a:ext cx="228600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2381488" y="4385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Luk ubrugte apps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2381488" y="4875967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Apps, der kører i baggrunden, dræner batteriet hurtigere.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1358622" y="6550462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D6D0D0"/>
          </a:solidFill>
          <a:ln/>
        </p:spPr>
      </p:sp>
      <p:sp>
        <p:nvSpPr>
          <p:cNvPr id="16" name="Shape 13"/>
          <p:cNvSpPr/>
          <p:nvPr/>
        </p:nvSpPr>
        <p:spPr>
          <a:xfrm>
            <a:off x="878800" y="631055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AEA"/>
          </a:solidFill>
          <a:ln/>
        </p:spPr>
      </p:sp>
      <p:sp>
        <p:nvSpPr>
          <p:cNvPr id="17" name="Text 14"/>
          <p:cNvSpPr/>
          <p:nvPr/>
        </p:nvSpPr>
        <p:spPr>
          <a:xfrm>
            <a:off x="1020247" y="6395561"/>
            <a:ext cx="227290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2381488" y="6282214"/>
            <a:ext cx="303918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Brug original oplader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2381488" y="6772632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Den medfølgende oplader er optimeret til din enhed.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0308"/>
            <a:ext cx="939772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Brug af mobil til arbejde og skole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2672715"/>
            <a:ext cx="4120753" cy="2546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5029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Online møder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993368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Deltag i videomøder og konferencer direkte fra din mobil.</a:t>
            </a:r>
            <a:endParaRPr lang="en-US" sz="17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704" y="2672715"/>
            <a:ext cx="4120872" cy="25468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55030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E-bøger og noter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4704" y="5993487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Læs bøger og tag noter på din mobile enhed.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738" y="2672715"/>
            <a:ext cx="4120753" cy="2546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55029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E-mails på farten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5993368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Håndter arbejdsmails hvor som helst og når som helst.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2024-12-29T18:28:47Z</dcterms:created>
  <dcterms:modified xsi:type="dcterms:W3CDTF">2024-12-29T18:28:47Z</dcterms:modified>
</cp:coreProperties>
</file>