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A1"/>
    <a:srgbClr val="FFFFFF"/>
    <a:srgbClr val="F1C40F"/>
    <a:srgbClr val="34495E"/>
    <a:srgbClr val="7F8C8D"/>
    <a:srgbClr val="135877"/>
    <a:srgbClr val="125674"/>
    <a:srgbClr val="1B7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05-08-2024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0051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0051A1"/>
                </a:solidFill>
                <a:latin typeface="Arial Nova" panose="020B0504020202020204" pitchFamily="34" charset="0"/>
              </a:rPr>
              <a:t>Outlook (e-mail)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55818D8B-8768-C6AE-5ECA-B232698F6C24}"/>
              </a:ext>
            </a:extLst>
          </p:cNvPr>
          <p:cNvSpPr txBox="1"/>
          <p:nvPr/>
        </p:nvSpPr>
        <p:spPr>
          <a:xfrm>
            <a:off x="38761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Outlook (e-mail)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71F43C9E-258B-602B-80B8-99638B171AE1}"/>
              </a:ext>
            </a:extLst>
          </p:cNvPr>
          <p:cNvSpPr txBox="1"/>
          <p:nvPr/>
        </p:nvSpPr>
        <p:spPr>
          <a:xfrm>
            <a:off x="1574800" y="1595120"/>
            <a:ext cx="5648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</a:rPr>
              <a:t>1. Brugerflade, menuer og håndtering af e-mails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F54F996-4E7F-A382-266D-E3A7287C1FC0}"/>
              </a:ext>
            </a:extLst>
          </p:cNvPr>
          <p:cNvSpPr txBox="1"/>
          <p:nvPr/>
        </p:nvSpPr>
        <p:spPr>
          <a:xfrm>
            <a:off x="1574800" y="2555260"/>
            <a:ext cx="5648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</a:rPr>
              <a:t>2. Signaturer og mapper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02E5D944-B03F-CC58-11D6-FFB8A40AF142}"/>
              </a:ext>
            </a:extLst>
          </p:cNvPr>
          <p:cNvSpPr txBox="1"/>
          <p:nvPr/>
        </p:nvSpPr>
        <p:spPr>
          <a:xfrm>
            <a:off x="1574800" y="3494488"/>
            <a:ext cx="5648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</a:rPr>
              <a:t>3. Filtre i indbakken og brug af kalenderen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037019ED-5DEE-580F-25B0-326715CB24CD}"/>
              </a:ext>
            </a:extLst>
          </p:cNvPr>
          <p:cNvSpPr txBox="1"/>
          <p:nvPr/>
        </p:nvSpPr>
        <p:spPr>
          <a:xfrm>
            <a:off x="1578700" y="4434060"/>
            <a:ext cx="5648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</a:rPr>
              <a:t>4. Skabeloner og hurtige trin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0051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AFAF543-95C7-A879-3A76-A7269CF30B6E}"/>
              </a:ext>
            </a:extLst>
          </p:cNvPr>
          <p:cNvSpPr txBox="1"/>
          <p:nvPr/>
        </p:nvSpPr>
        <p:spPr>
          <a:xfrm>
            <a:off x="38761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Outlook (e-mail)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4247E8D0-ADD8-ABD8-595F-A64E37086F83}"/>
              </a:ext>
            </a:extLst>
          </p:cNvPr>
          <p:cNvSpPr txBox="1"/>
          <p:nvPr/>
        </p:nvSpPr>
        <p:spPr>
          <a:xfrm>
            <a:off x="1137920" y="1056002"/>
            <a:ext cx="7538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0051A1"/>
                </a:solidFill>
              </a:rPr>
              <a:t>1. Brugerflade, menuer og håndtering af e-mails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41DE7686-9E8E-A29B-C9CC-30C9E3E0778E}"/>
              </a:ext>
            </a:extLst>
          </p:cNvPr>
          <p:cNvSpPr txBox="1"/>
          <p:nvPr/>
        </p:nvSpPr>
        <p:spPr>
          <a:xfrm>
            <a:off x="1874189" y="1953109"/>
            <a:ext cx="8270902" cy="1477328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/>
              <a:t>Outlooks brugerflade</a:t>
            </a:r>
          </a:p>
          <a:p>
            <a:r>
              <a:rPr lang="da-DK" dirty="0"/>
              <a:t>- Gennemgang af Mappeliste og Favoritter</a:t>
            </a:r>
          </a:p>
          <a:p>
            <a:r>
              <a:rPr lang="da-DK" dirty="0"/>
              <a:t>- Vis Meddelelseslisten med eksempler</a:t>
            </a:r>
          </a:p>
          <a:p>
            <a:r>
              <a:rPr lang="da-DK" dirty="0"/>
              <a:t>- Læserude der viser indholdet af e-mails – eventuelt tilpasning af visning</a:t>
            </a:r>
          </a:p>
          <a:p>
            <a:r>
              <a:rPr lang="da-DK" dirty="0"/>
              <a:t>- Navigationsmenu (Filer, Hjem, Send/modtag, Mappe, Vis og Hjælp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7D8A8E6-53DA-3818-4CF3-CEDB5D75D310}"/>
              </a:ext>
            </a:extLst>
          </p:cNvPr>
          <p:cNvSpPr txBox="1"/>
          <p:nvPr/>
        </p:nvSpPr>
        <p:spPr>
          <a:xfrm>
            <a:off x="1874189" y="3865880"/>
            <a:ext cx="7538719" cy="1754326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/>
              <a:t>Grundlæggende e-mail-håndtering</a:t>
            </a:r>
            <a:br>
              <a:rPr lang="da-DK" dirty="0"/>
            </a:br>
            <a:r>
              <a:rPr lang="da-DK" dirty="0"/>
              <a:t>- Sikre at der er oprettet en e-mail konto i Outlook (tilføje flere)</a:t>
            </a:r>
            <a:br>
              <a:rPr lang="da-DK" dirty="0"/>
            </a:br>
            <a:r>
              <a:rPr lang="da-DK" dirty="0"/>
              <a:t>- Opret ny e-mail (få en snak om CC og BCC, herunder forskellen)</a:t>
            </a:r>
          </a:p>
          <a:p>
            <a:r>
              <a:rPr lang="da-DK" dirty="0"/>
              <a:t>- Svar og videresend (videresend til alle eller blot til afsender)</a:t>
            </a:r>
          </a:p>
          <a:p>
            <a:r>
              <a:rPr lang="da-DK" dirty="0"/>
              <a:t>- Vedhæft filer (dokumenter og billeder (kan eventuelt komprimeres) </a:t>
            </a:r>
          </a:p>
          <a:p>
            <a:r>
              <a:rPr lang="da-DK" dirty="0"/>
              <a:t>- Slet e-mails (automatisk efter 30 dage eller permanent)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BECAA22-2017-64DD-AFA4-F54F26099C93}"/>
              </a:ext>
            </a:extLst>
          </p:cNvPr>
          <p:cNvSpPr txBox="1"/>
          <p:nvPr/>
        </p:nvSpPr>
        <p:spPr>
          <a:xfrm>
            <a:off x="38761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Outlook (e-mail)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3A3C660-E869-6936-9120-0CD9A0BF3224}"/>
              </a:ext>
            </a:extLst>
          </p:cNvPr>
          <p:cNvSpPr txBox="1"/>
          <p:nvPr/>
        </p:nvSpPr>
        <p:spPr>
          <a:xfrm>
            <a:off x="1123867" y="1056002"/>
            <a:ext cx="5648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2. Signaturer og mapper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D4080F0B-0442-F930-2E1C-83A077C540D3}"/>
              </a:ext>
            </a:extLst>
          </p:cNvPr>
          <p:cNvSpPr txBox="1"/>
          <p:nvPr/>
        </p:nvSpPr>
        <p:spPr>
          <a:xfrm>
            <a:off x="1779600" y="1899086"/>
            <a:ext cx="7557439" cy="120032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E-mail-signaturer</a:t>
            </a:r>
          </a:p>
          <a:p>
            <a:r>
              <a:rPr lang="da-DK" dirty="0">
                <a:solidFill>
                  <a:schemeClr val="bg1"/>
                </a:solidFill>
              </a:rPr>
              <a:t>- Opret signatur, gerne forskellige, husk at navngive med relevant navn)</a:t>
            </a:r>
          </a:p>
          <a:p>
            <a:r>
              <a:rPr lang="da-DK" dirty="0">
                <a:solidFill>
                  <a:schemeClr val="bg1"/>
                </a:solidFill>
              </a:rPr>
              <a:t>- Tildel signatur til ny e-mail og/eller svar på e-mail</a:t>
            </a:r>
          </a:p>
          <a:p>
            <a:r>
              <a:rPr lang="da-DK" dirty="0">
                <a:solidFill>
                  <a:schemeClr val="bg1"/>
                </a:solidFill>
              </a:rPr>
              <a:t>- Indsæt eller skifte signatur manuelt under oprettelse af e-mail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E188F4D-6E9A-42FE-3B59-7DAA648EFA41}"/>
              </a:ext>
            </a:extLst>
          </p:cNvPr>
          <p:cNvSpPr txBox="1"/>
          <p:nvPr/>
        </p:nvSpPr>
        <p:spPr>
          <a:xfrm>
            <a:off x="1779600" y="3591364"/>
            <a:ext cx="7557439" cy="120032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Mappeorganisering</a:t>
            </a:r>
          </a:p>
          <a:p>
            <a:r>
              <a:rPr lang="da-DK" dirty="0">
                <a:solidFill>
                  <a:schemeClr val="bg1"/>
                </a:solidFill>
              </a:rPr>
              <a:t>- Opret nye mapper med relevante navne/info</a:t>
            </a:r>
          </a:p>
          <a:p>
            <a:r>
              <a:rPr lang="da-DK" dirty="0">
                <a:solidFill>
                  <a:schemeClr val="bg1"/>
                </a:solidFill>
              </a:rPr>
              <a:t>- Flyt e-mails mellem mapper, direkte eller ved hjælp af filtre (senere)</a:t>
            </a:r>
          </a:p>
          <a:p>
            <a:r>
              <a:rPr lang="da-DK" dirty="0">
                <a:solidFill>
                  <a:schemeClr val="bg1"/>
                </a:solidFill>
              </a:rPr>
              <a:t>- Undermapper for at kunne strukturerer e-mails og give et godt overblik</a:t>
            </a: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0051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F18D805-B150-6536-EB1B-DF2399D6821C}"/>
              </a:ext>
            </a:extLst>
          </p:cNvPr>
          <p:cNvSpPr txBox="1"/>
          <p:nvPr/>
        </p:nvSpPr>
        <p:spPr>
          <a:xfrm>
            <a:off x="38761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Outlook (e-mail)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5FB8313-4A01-AE7A-9FDF-DC327E7A4546}"/>
              </a:ext>
            </a:extLst>
          </p:cNvPr>
          <p:cNvSpPr txBox="1"/>
          <p:nvPr/>
        </p:nvSpPr>
        <p:spPr>
          <a:xfrm>
            <a:off x="1219200" y="1056002"/>
            <a:ext cx="5648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0051A1"/>
                </a:solidFill>
              </a:rPr>
              <a:t>3. Filtre i indbakken og brug af kalenderen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536BE52F-2419-9D62-BF97-B25E12F82834}"/>
              </a:ext>
            </a:extLst>
          </p:cNvPr>
          <p:cNvSpPr txBox="1"/>
          <p:nvPr/>
        </p:nvSpPr>
        <p:spPr>
          <a:xfrm>
            <a:off x="1681480" y="1686943"/>
            <a:ext cx="8122920" cy="120032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/>
              <a:t>Indbakke-filtre</a:t>
            </a:r>
          </a:p>
          <a:p>
            <a:r>
              <a:rPr lang="da-DK" dirty="0"/>
              <a:t>- Hurtigfiltre, baseret blot på afsenderen</a:t>
            </a:r>
          </a:p>
          <a:p>
            <a:r>
              <a:rPr lang="da-DK" dirty="0"/>
              <a:t>- Avancerede filtre, baseret på tekst i emne, indhold eller vedhæftede filer</a:t>
            </a:r>
          </a:p>
          <a:p>
            <a:r>
              <a:rPr lang="da-DK" dirty="0"/>
              <a:t>- Redigere og tilpasse filtre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A4F8076-D38F-E1B6-B81E-7DE346F11A73}"/>
              </a:ext>
            </a:extLst>
          </p:cNvPr>
          <p:cNvSpPr txBox="1"/>
          <p:nvPr/>
        </p:nvSpPr>
        <p:spPr>
          <a:xfrm>
            <a:off x="1681480" y="3220570"/>
            <a:ext cx="8122920" cy="120032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/>
              <a:t>Kalendergrundlag</a:t>
            </a:r>
          </a:p>
          <a:p>
            <a:r>
              <a:rPr lang="da-DK" dirty="0"/>
              <a:t>- Navigér i kalenderen (dag, uge, måned eller periode)</a:t>
            </a:r>
          </a:p>
          <a:p>
            <a:r>
              <a:rPr lang="da-DK" dirty="0"/>
              <a:t>- Opret aftale, udfyldes med oplysninger og gemmes – evt. demonstrer redigering</a:t>
            </a:r>
          </a:p>
          <a:p>
            <a:r>
              <a:rPr lang="da-DK" dirty="0"/>
              <a:t>- Planlæg møde med indkaldelse af andre deltagere, placering og dagsorden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BC8865E1-DFC6-63FF-7CCD-02A76123C25D}"/>
              </a:ext>
            </a:extLst>
          </p:cNvPr>
          <p:cNvSpPr txBox="1"/>
          <p:nvPr/>
        </p:nvSpPr>
        <p:spPr>
          <a:xfrm>
            <a:off x="1681480" y="4754197"/>
            <a:ext cx="8122920" cy="120032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/>
              <a:t>Kalenderdeling</a:t>
            </a:r>
          </a:p>
          <a:p>
            <a:r>
              <a:rPr lang="da-DK" dirty="0"/>
              <a:t>- Del din kalender i samme organisation</a:t>
            </a:r>
          </a:p>
          <a:p>
            <a:r>
              <a:rPr lang="da-DK" dirty="0"/>
              <a:t>- Åbn delte kalendere</a:t>
            </a:r>
          </a:p>
          <a:p>
            <a:r>
              <a:rPr lang="da-DK" dirty="0"/>
              <a:t>- Indstil delingsrettigheder af delte og egen kalender</a:t>
            </a: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1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CAF38EE-D10C-5AAA-9EF8-A5FA38B7AD89}"/>
              </a:ext>
            </a:extLst>
          </p:cNvPr>
          <p:cNvSpPr txBox="1"/>
          <p:nvPr/>
        </p:nvSpPr>
        <p:spPr>
          <a:xfrm>
            <a:off x="38761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Outlook (e-mail)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82B515D6-64E0-F5C2-F51E-57EDEE0FE219}"/>
              </a:ext>
            </a:extLst>
          </p:cNvPr>
          <p:cNvSpPr txBox="1"/>
          <p:nvPr/>
        </p:nvSpPr>
        <p:spPr>
          <a:xfrm>
            <a:off x="1123867" y="949180"/>
            <a:ext cx="5648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4. Skabeloner og hurtige trin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7FA3C8C-D6CC-A5A9-0BE9-C9EA65C7D07B}"/>
              </a:ext>
            </a:extLst>
          </p:cNvPr>
          <p:cNvSpPr txBox="1"/>
          <p:nvPr/>
        </p:nvSpPr>
        <p:spPr>
          <a:xfrm>
            <a:off x="1606466" y="1743391"/>
            <a:ext cx="8116653" cy="120032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E-mail-skabeloner</a:t>
            </a:r>
          </a:p>
          <a:p>
            <a:r>
              <a:rPr lang="da-DK" dirty="0">
                <a:solidFill>
                  <a:schemeClr val="bg1"/>
                </a:solidFill>
              </a:rPr>
              <a:t>- Opret skabelon enten via Exchange, App eller genvejselementer</a:t>
            </a:r>
          </a:p>
          <a:p>
            <a:r>
              <a:rPr lang="da-DK" dirty="0">
                <a:solidFill>
                  <a:schemeClr val="bg1"/>
                </a:solidFill>
              </a:rPr>
              <a:t>- Gem skabelon med relevant navngivning</a:t>
            </a:r>
          </a:p>
          <a:p>
            <a:r>
              <a:rPr lang="da-DK" dirty="0">
                <a:solidFill>
                  <a:schemeClr val="bg1"/>
                </a:solidFill>
              </a:rPr>
              <a:t>- Brug og rediger skabeloner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2BF19D9-1385-9940-6F94-3B2289452E9B}"/>
              </a:ext>
            </a:extLst>
          </p:cNvPr>
          <p:cNvSpPr txBox="1"/>
          <p:nvPr/>
        </p:nvSpPr>
        <p:spPr>
          <a:xfrm>
            <a:off x="1606465" y="3392930"/>
            <a:ext cx="8116653" cy="120032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Hurtige trin</a:t>
            </a:r>
          </a:p>
          <a:p>
            <a:r>
              <a:rPr lang="da-DK" dirty="0">
                <a:solidFill>
                  <a:schemeClr val="bg1"/>
                </a:solidFill>
              </a:rPr>
              <a:t>- Opret hurtigt trin i Outlook</a:t>
            </a:r>
          </a:p>
          <a:p>
            <a:r>
              <a:rPr lang="da-DK" dirty="0">
                <a:solidFill>
                  <a:schemeClr val="bg1"/>
                </a:solidFill>
              </a:rPr>
              <a:t>- Brug hurtigt trin med eksempler med forskellig opsætning</a:t>
            </a:r>
          </a:p>
          <a:p>
            <a:r>
              <a:rPr lang="da-DK" dirty="0">
                <a:solidFill>
                  <a:schemeClr val="bg1"/>
                </a:solidFill>
              </a:rPr>
              <a:t>- Redigér hurtigt trin og tilpas disse for at optimere brugen af Outlook</a:t>
            </a: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9494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0051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54A1F1C4-9787-DB7B-E68F-69C9E6F40192}"/>
              </a:ext>
            </a:extLst>
          </p:cNvPr>
          <p:cNvSpPr txBox="1"/>
          <p:nvPr/>
        </p:nvSpPr>
        <p:spPr>
          <a:xfrm>
            <a:off x="387613" y="286561"/>
            <a:ext cx="638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Outlook (e-mail)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C00998F-C247-0887-CCE7-6B180CD04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0115" y="1405446"/>
            <a:ext cx="2636389" cy="504615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6C5DB399-2FBD-0384-9B1F-65A8E50F2B8F}"/>
              </a:ext>
            </a:extLst>
          </p:cNvPr>
          <p:cNvSpPr txBox="1"/>
          <p:nvPr/>
        </p:nvSpPr>
        <p:spPr>
          <a:xfrm>
            <a:off x="898928" y="3264503"/>
            <a:ext cx="418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Du kan nu afprøve funktionerne selv </a:t>
            </a:r>
          </a:p>
        </p:txBody>
      </p:sp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439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8</cp:revision>
  <dcterms:created xsi:type="dcterms:W3CDTF">2024-07-10T09:04:32Z</dcterms:created>
  <dcterms:modified xsi:type="dcterms:W3CDTF">2024-08-05T12:14:22Z</dcterms:modified>
</cp:coreProperties>
</file>