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4630400" cy="8229600"/>
  <p:notesSz cx="8229600" cy="146304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7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aof-digital.d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19983"/>
            <a:ext cx="67014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Velkommen til FVU Digital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768922"/>
            <a:ext cx="7556421" cy="2138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Velkommen til FVU Digital for </a:t>
            </a:r>
            <a:r>
              <a:rPr lang="en-US" sz="24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Ældre</a:t>
            </a:r>
            <a:r>
              <a:rPr lang="en-US" sz="24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Sagen - et kursus designet til at styrke dine digitale færdigheder. </a:t>
            </a:r>
            <a:br>
              <a:rPr lang="en-US" sz="24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</a:br>
            <a:br>
              <a:rPr lang="en-US" sz="24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</a:br>
            <a:r>
              <a:rPr lang="en-US" sz="24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Hos AOF skaber vi trygge læringsmiljøer for alle, uanset udgangspunkt og kundskaber.</a:t>
            </a:r>
            <a:endParaRPr lang="en-US" sz="24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5333" y="593527"/>
            <a:ext cx="5395793" cy="674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00" b="1" kern="0" spc="-127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Dagens evaluering</a:t>
            </a:r>
            <a:endParaRPr lang="en-US" sz="4200" dirty="0">
              <a:latin typeface="Arial Nova" panose="020B05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59" y="1699617"/>
            <a:ext cx="3955852" cy="3955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85067" y="5925145"/>
            <a:ext cx="2697837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1. Feedback</a:t>
            </a:r>
            <a:endParaRPr lang="en-US" sz="2100" dirty="0">
              <a:latin typeface="Arial Nova" panose="020B05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5333" y="6391751"/>
            <a:ext cx="4157424" cy="69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Giv input til forbedringer af undervisningen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215" y="1699617"/>
            <a:ext cx="3955852" cy="395585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66222" y="5925145"/>
            <a:ext cx="2697837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2. Erfaringsdeling</a:t>
            </a:r>
            <a:endParaRPr lang="en-US" sz="2100" dirty="0">
              <a:latin typeface="Arial Nova" panose="020B05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36488" y="6391751"/>
            <a:ext cx="4157424" cy="69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Del dine oplevelser fra dagens undervisning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370" y="1699617"/>
            <a:ext cx="3955852" cy="395585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447377" y="5925145"/>
            <a:ext cx="2697837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3. Læringspunkter</a:t>
            </a:r>
            <a:endParaRPr lang="en-US" sz="2100" dirty="0">
              <a:latin typeface="Arial Nova" panose="020B05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7643" y="6391751"/>
            <a:ext cx="4157424" cy="69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kern="0" spc="-34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Diskuter</a:t>
            </a:r>
            <a:r>
              <a:rPr lang="en-US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4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hvilke</a:t>
            </a:r>
            <a:r>
              <a:rPr lang="en-US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4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emner</a:t>
            </a:r>
            <a:r>
              <a:rPr lang="en-US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der var </a:t>
            </a:r>
            <a:r>
              <a:rPr lang="en-US" kern="0" spc="-34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relevante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55272" y="7463432"/>
            <a:ext cx="13119735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i="1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afslutter hver kursus dag med en kort evaluering. Dette hjælper os med at tilpasse undervisningen til jeres behov.</a:t>
            </a:r>
            <a:endParaRPr lang="en-US" i="1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54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Om AOF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330958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417439" y="3309580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Danmarks </a:t>
            </a:r>
            <a:r>
              <a:rPr lang="en-US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største</a:t>
            </a:r>
            <a:r>
              <a:rPr lang="en-US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  </a:t>
            </a:r>
            <a:r>
              <a:rPr lang="en-US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udbyder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74232" y="3831313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AOF er landets førende inden for voksenuddannelse.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5467" y="330958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09116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Over 100 års erfaring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09116" y="3799999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har en lang tradition for at undervise og uddanne voksne.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93790" y="537067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417439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Fokus på tryghed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417439" y="5861090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skaber et miljø, hvor alle kan lære og udvikle sig.</a:t>
            </a:r>
            <a:endParaRPr lang="en-US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Hvorfor FVU Digital?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5174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Digitalisering af samfundet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Flere services bliver digitale. Det er vigtigt at kunne navigere i den digitale verden.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947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Praktiske færdigheder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Kurset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giver dig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konkrete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værktøjer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til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at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håndtere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hverdagens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digitale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udfordringer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34832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Tilpasset</a:t>
            </a:r>
            <a:r>
              <a:rPr lang="en-US" sz="2200" b="1" kern="0" spc="-67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kern="0" spc="-67" dirty="0" err="1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aldersgruppen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Indholdet er skræddersyet til ældre, der ønsker at forbedre deres digitale kompetencer.</a:t>
            </a:r>
            <a:endParaRPr lang="en-US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3972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Mød hinanden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80213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Lad os lære hinanden at kende gennem en kort præsentationsrunde, hvor vi deler følgende: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367534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17439" y="36753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Navn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17439" y="4165759"/>
            <a:ext cx="57844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Del dit navn med gruppen, så vi kan lære hinanden at kende.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667" y="367534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052316" y="36753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Digital erfaring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052316" y="4165759"/>
            <a:ext cx="57844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Fortæl kort om din erfaring med computer og internet - alle niveauer er velkomne.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93790" y="537352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417439" y="53735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Læringsmål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417439" y="5863947"/>
            <a:ext cx="57844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Del gerne dine tanker om, hvad du særligt gerne vil blive bedre til på kurset.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428667" y="537352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052316" y="53735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Andet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052316" y="5863947"/>
            <a:ext cx="57844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Andet du mener kunne være rart at vide for deltagere og underviseren.</a:t>
            </a:r>
            <a:endParaRPr lang="en-US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6001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Dagens program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2222421"/>
            <a:ext cx="30480" cy="4947047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358622" y="271748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78800" y="247757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65609" y="2562582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>
              <a:latin typeface="Arial Nova" panose="020B05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2449235"/>
            <a:ext cx="58399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Velkomst og introduktion</a:t>
            </a:r>
            <a:endParaRPr lang="en-US" sz="2800" dirty="0">
              <a:latin typeface="Arial Nova" panose="020B05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358622" y="3752255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78800" y="351234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31915" y="3597354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>
              <a:latin typeface="Arial Nova" panose="020B05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381488" y="3484007"/>
            <a:ext cx="88396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Gennemgang af </a:t>
            </a:r>
            <a:r>
              <a:rPr lang="en-US" sz="28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kursusplanen</a:t>
            </a:r>
            <a:r>
              <a:rPr lang="en-US" sz="28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 og </a:t>
            </a:r>
            <a:r>
              <a:rPr lang="en-US" sz="28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praktiske</a:t>
            </a:r>
            <a:r>
              <a:rPr lang="en-US" sz="28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8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oplysninger</a:t>
            </a:r>
            <a:endParaRPr lang="en-US" sz="2800" dirty="0">
              <a:latin typeface="Arial Nova" panose="020B05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358622" y="478702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78800" y="454711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9176" y="4632127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>
              <a:latin typeface="Arial Nova" panose="020B05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81488" y="4518779"/>
            <a:ext cx="47998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Kompetenceafklaring og registrering</a:t>
            </a:r>
            <a:endParaRPr lang="en-US" sz="2800" dirty="0">
              <a:latin typeface="Arial Nova" panose="020B05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358622" y="5821799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878800" y="558188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023938" y="5666899"/>
            <a:ext cx="21990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650" dirty="0">
              <a:latin typeface="Arial Nova" panose="020B05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381488" y="5553551"/>
            <a:ext cx="48616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IT spørgehjørne - en kort introduktion</a:t>
            </a:r>
            <a:endParaRPr lang="en-US" sz="2800" dirty="0">
              <a:latin typeface="Arial Nova" panose="020B05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1358622" y="685657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878800" y="661666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033224" y="6701671"/>
            <a:ext cx="20145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5</a:t>
            </a:r>
            <a:endParaRPr lang="en-US" sz="2650" dirty="0">
              <a:latin typeface="Arial Nova" panose="020B05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381488" y="65883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Evaluering af dagen</a:t>
            </a:r>
            <a:endParaRPr lang="en-US" sz="28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886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Kursusforløb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24778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514624" y="2712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8 kursus gange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14624" y="3202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mødes over 8 dage for at dække emnerne i undervisningsplanen.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1867" y="24778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406301" y="2712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Alsidige emner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406301" y="3202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Fra digital sikkerhed til sociale medier og offentlige hjemmesider.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90" y="4752618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514624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Praktiske øvelser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514624" y="5477470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fokuserer på dagligdags digitale opgaver og udfordringer.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0171867" y="4752618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406301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Repetition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406301" y="5477470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slutter af med opsamling for at sikre, at alle er med.</a:t>
            </a:r>
            <a:endParaRPr lang="en-US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4003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Praktiske oplysninger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09" y="287314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56510" y="30608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Medbring computer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93790" y="357318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Tag gerne din egen computer med, hvis du har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en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. Windows 10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eller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11.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475" y="287726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514975" y="30608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Pauser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47420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Der holdes pause hver time og en længere kaffepause midtvejs.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655" y="504401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333590" y="52097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Spørg løs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4830812" y="5911100"/>
            <a:ext cx="343959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Alle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spørgsmål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er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velkommen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. </a:t>
            </a:r>
            <a:b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</a:b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er her for at hjælpe.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EDAF8DFA-8A52-AC74-6294-8A3EB43D3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09" y="5103381"/>
            <a:ext cx="566976" cy="566976"/>
          </a:xfrm>
          <a:prstGeom prst="rect">
            <a:avLst/>
          </a:prstGeom>
        </p:spPr>
      </p:pic>
      <p:sp>
        <p:nvSpPr>
          <p:cNvPr id="14" name="Text 1">
            <a:extLst>
              <a:ext uri="{FF2B5EF4-FFF2-40B4-BE49-F238E27FC236}">
                <a16:creationId xmlns:a16="http://schemas.microsoft.com/office/drawing/2014/main" id="{3554725E-4404-0575-3679-83FB262DCB03}"/>
              </a:ext>
            </a:extLst>
          </p:cNvPr>
          <p:cNvSpPr/>
          <p:nvPr/>
        </p:nvSpPr>
        <p:spPr>
          <a:xfrm>
            <a:off x="1621102" y="52673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Kursusplatform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85593826-E638-AB68-E6E3-00A2389FDFE2}"/>
              </a:ext>
            </a:extLst>
          </p:cNvPr>
          <p:cNvSpPr/>
          <p:nvPr/>
        </p:nvSpPr>
        <p:spPr>
          <a:xfrm>
            <a:off x="793790" y="5890122"/>
            <a:ext cx="3608070" cy="1147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Find dine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materialer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og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oversigter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på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:</a:t>
            </a:r>
            <a:b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</a:b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  <a:hlinkClick r:id="rId7"/>
              </a:rPr>
              <a:t>www.aof-digital.dk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b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</a:br>
            <a:r>
              <a:rPr lang="en-US" sz="1200" i="1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NB: </a:t>
            </a:r>
            <a:r>
              <a:rPr lang="en-US" sz="1200" i="1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Udlevering</a:t>
            </a:r>
            <a:r>
              <a:rPr lang="en-US" sz="1200" i="1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af guide..</a:t>
            </a:r>
            <a:endParaRPr lang="en-US" sz="1200" i="1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Kompetenceafklaring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1" y="1917503"/>
            <a:ext cx="822720" cy="13163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18592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Vurder</a:t>
            </a: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 dig </a:t>
            </a: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selv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268022" y="2271831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Du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udfylder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“Min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digitale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tjekliste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” og se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hvilke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færdigheder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du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allerede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har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og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hvilke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du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skal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arbejde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med. 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300651"/>
            <a:ext cx="822720" cy="13163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1" y="32683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Uformel</a:t>
            </a: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samtale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268022" y="503795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En enkel vurdering af dine nuværende digitale kompetencer. </a:t>
            </a:r>
            <a:r>
              <a:rPr lang="en-US" i="1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Trinplaceringen laves individuelt</a:t>
            </a:r>
            <a:endParaRPr lang="en-US" i="1" dirty="0">
              <a:latin typeface="Arial Nova" panose="020B05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683800"/>
            <a:ext cx="822720" cy="131635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0" y="46353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Niveauplacering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2178812" y="641545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Du placeres på det rigtige trin for optimal læring og de øvelser du skal arbejde med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på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kurset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14" name="Image 4">
            <a:extLst>
              <a:ext uri="{FF2B5EF4-FFF2-40B4-BE49-F238E27FC236}">
                <a16:creationId xmlns:a16="http://schemas.microsoft.com/office/drawing/2014/main" id="{6FFFA563-BC0C-3E1F-3F0E-E316C2A4A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1" y="6066950"/>
            <a:ext cx="822720" cy="1316472"/>
          </a:xfrm>
          <a:prstGeom prst="rect">
            <a:avLst/>
          </a:prstGeom>
        </p:spPr>
      </p:pic>
      <p:sp>
        <p:nvSpPr>
          <p:cNvPr id="15" name="Text 2">
            <a:extLst>
              <a:ext uri="{FF2B5EF4-FFF2-40B4-BE49-F238E27FC236}">
                <a16:creationId xmlns:a16="http://schemas.microsoft.com/office/drawing/2014/main" id="{76DA275C-94C9-BF7F-E9DE-86371DA38E7F}"/>
              </a:ext>
            </a:extLst>
          </p:cNvPr>
          <p:cNvSpPr/>
          <p:nvPr/>
        </p:nvSpPr>
        <p:spPr>
          <a:xfrm>
            <a:off x="2268021" y="3630774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taler om dine digitale vaner og erfaringer.
</a:t>
            </a:r>
            <a:r>
              <a:rPr lang="en-US" i="1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Samtaleguiden laves i fællesskab</a:t>
            </a:r>
            <a:endParaRPr lang="en-US" i="1" dirty="0">
              <a:latin typeface="Arial Nova" panose="020B0504020202020204" pitchFamily="34" charset="0"/>
            </a:endParaRP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38CB83AB-78F7-BDA3-0B44-28136DFB4665}"/>
              </a:ext>
            </a:extLst>
          </p:cNvPr>
          <p:cNvSpPr/>
          <p:nvPr/>
        </p:nvSpPr>
        <p:spPr>
          <a:xfrm>
            <a:off x="2211467" y="60258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Trinplacering</a:t>
            </a:r>
            <a:endParaRPr lang="en-US" sz="22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403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IT spørgehjørne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312812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903839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Daglig hjælp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903839" y="3618548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De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sidste</a:t>
            </a: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15 minutter hver dag er afsat til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konkrete</a:t>
            </a: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IT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spørgsmål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1867" y="312812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795516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Personlig vejledning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795516" y="3618548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Få hjælp til dine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specifikke</a:t>
            </a: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digitale</a:t>
            </a: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udfordringer</a:t>
            </a: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90" y="518922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903839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Forberedelse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903839" y="5679638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Overvej gerne dine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spørgsmål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på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forhånd.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0171867" y="518922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79551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Hjemmearbejde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795516" y="5679638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Øv dig hjemme og bliv bedre funderet i det digitale</a:t>
            </a:r>
            <a:endParaRPr lang="en-US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548</Words>
  <Application>Microsoft Office PowerPoint</Application>
  <PresentationFormat>Brugerdefineret</PresentationFormat>
  <Paragraphs>91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Arial Nova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Dan Feld-Jakobsen</cp:lastModifiedBy>
  <cp:revision>4</cp:revision>
  <dcterms:created xsi:type="dcterms:W3CDTF">2025-01-05T12:28:37Z</dcterms:created>
  <dcterms:modified xsi:type="dcterms:W3CDTF">2025-01-05T14:03:05Z</dcterms:modified>
</cp:coreProperties>
</file>